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" d="100"/>
          <a:sy n="10" d="100"/>
        </p:scale>
        <p:origin x="-46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CE78DC-A56F-9647-B42D-0B75F5E423C5}" type="datetimeFigureOut">
              <a:rPr lang="en-US" smtClean="0"/>
              <a:pPr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30638B-A50E-7A48-93B5-A78BD10F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pple Casual"/>
                <a:cs typeface="Apple Casual"/>
              </a:rPr>
              <a:t>Journalism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Mr. Chibe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MC900293176.WMF"/>
          <p:cNvPicPr>
            <a:picLocks noChangeAspect="1"/>
          </p:cNvPicPr>
          <p:nvPr/>
        </p:nvPicPr>
        <p:blipFill>
          <a:blip r:embed="rId2">
            <a:duotone>
              <a:schemeClr val="bg1"/>
              <a:srgbClr val="FFF1C1"/>
            </a:duotone>
          </a:blip>
          <a:stretch>
            <a:fillRect/>
          </a:stretch>
        </p:blipFill>
        <p:spPr>
          <a:xfrm>
            <a:off x="3663950" y="2362200"/>
            <a:ext cx="1765300" cy="165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784412"/>
            <a:ext cx="7583487" cy="1044388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Big Ideas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Telling Stories</a:t>
            </a:r>
          </a:p>
          <a:p>
            <a:r>
              <a:rPr lang="en-US" sz="2400" dirty="0" smtClean="0"/>
              <a:t>Sharing Information</a:t>
            </a:r>
          </a:p>
          <a:p>
            <a:r>
              <a:rPr lang="en-US" sz="2400" dirty="0" smtClean="0"/>
              <a:t>Instantly Spreading Information</a:t>
            </a:r>
          </a:p>
        </p:txBody>
      </p:sp>
      <p:pic>
        <p:nvPicPr>
          <p:cNvPr id="4" name="Picture 3" descr="MC900187781.WMF"/>
          <p:cNvPicPr>
            <a:picLocks noChangeAspect="1"/>
          </p:cNvPicPr>
          <p:nvPr/>
        </p:nvPicPr>
        <p:blipFill>
          <a:blip r:embed="rId2">
            <a:duotone>
              <a:srgbClr val="FFFF00"/>
              <a:srgbClr val="FFF1C1"/>
            </a:duotone>
            <a:lum/>
          </a:blip>
          <a:stretch>
            <a:fillRect/>
          </a:stretch>
        </p:blipFill>
        <p:spPr>
          <a:xfrm rot="1000291">
            <a:off x="5395911" y="2628222"/>
            <a:ext cx="1978025" cy="313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C900293188.WMF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-44044" r="-44044"/>
          <a:stretch>
            <a:fillRect/>
          </a:stretch>
        </p:blipFill>
        <p:spPr>
          <a:xfrm>
            <a:off x="2438400" y="381000"/>
            <a:ext cx="7583487" cy="420893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Journalism Info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79463" y="2025134"/>
            <a:ext cx="729773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The earliest form of Journalism is writing on </a:t>
            </a:r>
            <a:r>
              <a:rPr lang="en-US" sz="2400" b="1" dirty="0" smtClean="0">
                <a:solidFill>
                  <a:srgbClr val="FFFF00"/>
                </a:solidFill>
              </a:rPr>
              <a:t>cave walls.</a:t>
            </a: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Journalism can include: Internet blogs, sports magazines, newspaper articles, etc.</a:t>
            </a: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A journalists first obligation is the </a:t>
            </a:r>
            <a:r>
              <a:rPr lang="en-US" sz="2400" b="1" dirty="0" smtClean="0">
                <a:solidFill>
                  <a:srgbClr val="FFFF00"/>
                </a:solidFill>
              </a:rPr>
              <a:t>truth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</a:p>
          <a:p>
            <a:pPr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Example Journalists</a:t>
            </a:r>
            <a:endParaRPr lang="en-US" sz="4800" dirty="0">
              <a:solidFill>
                <a:srgbClr val="FFFFFF"/>
              </a:solidFill>
            </a:endParaRPr>
          </a:p>
        </p:txBody>
      </p:sp>
      <p:pic>
        <p:nvPicPr>
          <p:cNvPr id="4" name="Content Placeholder 3" descr="MC900442096.WMF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/>
              <a:srgbClr val="FFF1C1"/>
            </a:duotone>
          </a:blip>
          <a:srcRect l="-20076" r="-20076"/>
          <a:stretch>
            <a:fillRect/>
          </a:stretch>
        </p:blipFill>
        <p:spPr>
          <a:xfrm>
            <a:off x="5410200" y="4191000"/>
            <a:ext cx="3505200" cy="1945430"/>
          </a:xfrm>
        </p:spPr>
      </p:pic>
      <p:sp>
        <p:nvSpPr>
          <p:cNvPr id="5" name="TextBox 4"/>
          <p:cNvSpPr txBox="1"/>
          <p:nvPr/>
        </p:nvSpPr>
        <p:spPr>
          <a:xfrm>
            <a:off x="779463" y="1981200"/>
            <a:ext cx="66442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Benjamin Franklin </a:t>
            </a:r>
            <a:r>
              <a:rPr lang="en-US" dirty="0" smtClean="0">
                <a:solidFill>
                  <a:schemeClr val="bg1"/>
                </a:solidFill>
              </a:rPr>
              <a:t>– Invented the printing press that allowed newspapers to be printed in bulk.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Benjamin Harris </a:t>
            </a:r>
            <a:r>
              <a:rPr lang="en-US" dirty="0" smtClean="0">
                <a:solidFill>
                  <a:schemeClr val="bg1"/>
                </a:solidFill>
              </a:rPr>
              <a:t>– Wrote the first newspaper called “Publik Occurrences”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William Randolph Hearst </a:t>
            </a:r>
            <a:r>
              <a:rPr lang="en-US" dirty="0" smtClean="0">
                <a:solidFill>
                  <a:schemeClr val="bg1"/>
                </a:solidFill>
              </a:rPr>
              <a:t>– Built the largest newspaper chain in America.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Buster Olney </a:t>
            </a:r>
            <a:r>
              <a:rPr lang="en-US" dirty="0" smtClean="0">
                <a:solidFill>
                  <a:schemeClr val="bg1"/>
                </a:solidFill>
              </a:rPr>
              <a:t>– ESPN Baseball Analyst in New York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Daryl Van Schowen </a:t>
            </a:r>
            <a:r>
              <a:rPr lang="en-US" dirty="0" smtClean="0">
                <a:solidFill>
                  <a:schemeClr val="bg1"/>
                </a:solidFill>
              </a:rPr>
              <a:t>– White Sox beat reporter for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Chicago Sun Times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P900439339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819804">
            <a:off x="5835610" y="4754630"/>
            <a:ext cx="2377539" cy="1553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Key Terms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FF00"/>
                </a:solidFill>
              </a:rPr>
              <a:t>Journalism</a:t>
            </a:r>
            <a:r>
              <a:rPr lang="en-US" dirty="0" smtClean="0"/>
              <a:t> - The craft of conveying news, descriptive material and opinion via a widening spectrum of media.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Lead </a:t>
            </a:r>
            <a:r>
              <a:rPr lang="en-US" dirty="0" smtClean="0"/>
              <a:t>- The first sentence or first few sentences of a story.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Editorial</a:t>
            </a:r>
            <a:r>
              <a:rPr lang="en-US" dirty="0" smtClean="0"/>
              <a:t> - An article expressing a newspaper or magazine owner's or editor's position on an issue.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FF00"/>
                </a:solidFill>
              </a:rPr>
              <a:t>Headline</a:t>
            </a:r>
            <a:r>
              <a:rPr lang="en-US" dirty="0" smtClean="0"/>
              <a:t> - The "title" of a </a:t>
            </a:r>
          </a:p>
          <a:p>
            <a:pPr lvl="0" indent="1588">
              <a:lnSpc>
                <a:spcPct val="120000"/>
              </a:lnSpc>
              <a:buNone/>
            </a:pPr>
            <a:r>
              <a:rPr lang="en-US" dirty="0" smtClean="0"/>
              <a:t>newspaper or magazine story.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Inverted Pyramid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2285999" y="1828800"/>
            <a:ext cx="4724401" cy="3888690"/>
          </a:xfrm>
          <a:prstGeom prst="triangle">
            <a:avLst/>
          </a:prstGeom>
          <a:noFill/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/>
          <p:cNvCxnSpPr/>
          <p:nvPr/>
        </p:nvCxnSpPr>
        <p:spPr>
          <a:xfrm rot="10800000">
            <a:off x="2743201" y="2550371"/>
            <a:ext cx="3810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  <a:endCxn id="4" idx="1"/>
          </p:cNvCxnSpPr>
          <p:nvPr/>
        </p:nvCxnSpPr>
        <p:spPr>
          <a:xfrm rot="10800000" flipH="1">
            <a:off x="3467098" y="3773145"/>
            <a:ext cx="2362201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1" y="1828800"/>
            <a:ext cx="1755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Most Important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5 W’s and 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4999" y="2863334"/>
            <a:ext cx="2190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Important Details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43332" y="3886200"/>
            <a:ext cx="1466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General Info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Conclusion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293</TotalTime>
  <Words>193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Journalism</vt:lpstr>
      <vt:lpstr>Big Ideas  </vt:lpstr>
      <vt:lpstr>Journalism Info</vt:lpstr>
      <vt:lpstr>Example Journalists</vt:lpstr>
      <vt:lpstr>Key Terms</vt:lpstr>
      <vt:lpstr>Inverted Pyramid</vt:lpstr>
    </vt:vector>
  </TitlesOfParts>
  <Company>Trinity Christian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</dc:title>
  <dc:creator>Drew Chibe</dc:creator>
  <cp:lastModifiedBy>Palos Heights School District 128</cp:lastModifiedBy>
  <cp:revision>3</cp:revision>
  <dcterms:created xsi:type="dcterms:W3CDTF">2014-10-03T13:29:26Z</dcterms:created>
  <dcterms:modified xsi:type="dcterms:W3CDTF">2014-10-08T03:13:50Z</dcterms:modified>
</cp:coreProperties>
</file>